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2C958B-B6AD-4228-B766-B36C02CFED33}" v="153" dt="2024-11-17T15:32:50.5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A82C958B-B6AD-4228-B766-B36C02CFED33}"/>
    <pc:docChg chg="undo custSel addSld delSld modSld">
      <pc:chgData name="Fares Makki" userId="d0c14dd2-ce13-49c4-820b-c6a5e60d5a8d" providerId="ADAL" clId="{A82C958B-B6AD-4228-B766-B36C02CFED33}" dt="2024-11-17T16:08:56.047" v="3559" actId="5793"/>
      <pc:docMkLst>
        <pc:docMk/>
      </pc:docMkLst>
      <pc:sldChg chg="addSp delSp modSp mod">
        <pc:chgData name="Fares Makki" userId="d0c14dd2-ce13-49c4-820b-c6a5e60d5a8d" providerId="ADAL" clId="{A82C958B-B6AD-4228-B766-B36C02CFED33}" dt="2024-11-15T09:05:56.158" v="213" actId="1076"/>
        <pc:sldMkLst>
          <pc:docMk/>
          <pc:sldMk cId="1605812100" sldId="257"/>
        </pc:sldMkLst>
        <pc:spChg chg="add mod">
          <ac:chgData name="Fares Makki" userId="d0c14dd2-ce13-49c4-820b-c6a5e60d5a8d" providerId="ADAL" clId="{A82C958B-B6AD-4228-B766-B36C02CFED33}" dt="2024-11-15T09:05:05.470" v="202" actId="14100"/>
          <ac:spMkLst>
            <pc:docMk/>
            <pc:sldMk cId="1605812100" sldId="257"/>
            <ac:spMk id="11" creationId="{8ED52683-AA2F-33DC-5F80-398AE9828639}"/>
          </ac:spMkLst>
        </pc:spChg>
        <pc:spChg chg="add mod">
          <ac:chgData name="Fares Makki" userId="d0c14dd2-ce13-49c4-820b-c6a5e60d5a8d" providerId="ADAL" clId="{A82C958B-B6AD-4228-B766-B36C02CFED33}" dt="2024-11-15T09:05:33.877" v="209" actId="14100"/>
          <ac:spMkLst>
            <pc:docMk/>
            <pc:sldMk cId="1605812100" sldId="257"/>
            <ac:spMk id="12" creationId="{B3732402-9ADE-1BBE-EC90-C06F51E608DA}"/>
          </ac:spMkLst>
        </pc:spChg>
        <pc:spChg chg="add mod">
          <ac:chgData name="Fares Makki" userId="d0c14dd2-ce13-49c4-820b-c6a5e60d5a8d" providerId="ADAL" clId="{A82C958B-B6AD-4228-B766-B36C02CFED33}" dt="2024-11-15T09:01:50.912" v="137"/>
          <ac:spMkLst>
            <pc:docMk/>
            <pc:sldMk cId="1605812100" sldId="257"/>
            <ac:spMk id="14" creationId="{5A0B51A1-D443-F8C0-6B47-CE4E486C6C80}"/>
          </ac:spMkLst>
        </pc:spChg>
        <pc:spChg chg="add mod">
          <ac:chgData name="Fares Makki" userId="d0c14dd2-ce13-49c4-820b-c6a5e60d5a8d" providerId="ADAL" clId="{A82C958B-B6AD-4228-B766-B36C02CFED33}" dt="2024-11-15T09:02:06.575" v="157" actId="404"/>
          <ac:spMkLst>
            <pc:docMk/>
            <pc:sldMk cId="1605812100" sldId="257"/>
            <ac:spMk id="15" creationId="{1C558B99-AB15-F287-670F-AA0CDF080F6C}"/>
          </ac:spMkLst>
        </pc:spChg>
        <pc:spChg chg="add mod">
          <ac:chgData name="Fares Makki" userId="d0c14dd2-ce13-49c4-820b-c6a5e60d5a8d" providerId="ADAL" clId="{A82C958B-B6AD-4228-B766-B36C02CFED33}" dt="2024-11-15T09:05:56.158" v="213" actId="1076"/>
          <ac:spMkLst>
            <pc:docMk/>
            <pc:sldMk cId="1605812100" sldId="257"/>
            <ac:spMk id="16" creationId="{91A7550B-BB3B-93C0-7DD8-CCC4B07F8354}"/>
          </ac:spMkLst>
        </pc:spChg>
        <pc:spChg chg="mod">
          <ac:chgData name="Fares Makki" userId="d0c14dd2-ce13-49c4-820b-c6a5e60d5a8d" providerId="ADAL" clId="{A82C958B-B6AD-4228-B766-B36C02CFED33}" dt="2024-11-15T09:04:40.205" v="180"/>
          <ac:spMkLst>
            <pc:docMk/>
            <pc:sldMk cId="1605812100" sldId="257"/>
            <ac:spMk id="18" creationId="{2DBC20D7-6B27-3DC6-5DC8-D673A6A3958E}"/>
          </ac:spMkLst>
        </pc:spChg>
        <pc:spChg chg="mod">
          <ac:chgData name="Fares Makki" userId="d0c14dd2-ce13-49c4-820b-c6a5e60d5a8d" providerId="ADAL" clId="{A82C958B-B6AD-4228-B766-B36C02CFED33}" dt="2024-11-15T09:04:40.205" v="180"/>
          <ac:spMkLst>
            <pc:docMk/>
            <pc:sldMk cId="1605812100" sldId="257"/>
            <ac:spMk id="19" creationId="{2D095A61-980C-7E08-697B-EAF1087E6037}"/>
          </ac:spMkLst>
        </pc:spChg>
        <pc:grpChg chg="add mod">
          <ac:chgData name="Fares Makki" userId="d0c14dd2-ce13-49c4-820b-c6a5e60d5a8d" providerId="ADAL" clId="{A82C958B-B6AD-4228-B766-B36C02CFED33}" dt="2024-11-15T09:05:50.010" v="212" actId="1076"/>
          <ac:grpSpMkLst>
            <pc:docMk/>
            <pc:sldMk cId="1605812100" sldId="257"/>
            <ac:grpSpMk id="10" creationId="{CE1BBEA4-6063-33D8-997B-BEA3ADF9725E}"/>
          </ac:grpSpMkLst>
        </pc:grpChg>
        <pc:grpChg chg="add mod">
          <ac:chgData name="Fares Makki" userId="d0c14dd2-ce13-49c4-820b-c6a5e60d5a8d" providerId="ADAL" clId="{A82C958B-B6AD-4228-B766-B36C02CFED33}" dt="2024-11-15T09:04:25.550" v="177" actId="1076"/>
          <ac:grpSpMkLst>
            <pc:docMk/>
            <pc:sldMk cId="1605812100" sldId="257"/>
            <ac:grpSpMk id="13" creationId="{6693A2D0-F6D0-0A56-8921-F405389232DE}"/>
          </ac:grpSpMkLst>
        </pc:grpChg>
        <pc:grpChg chg="add mod">
          <ac:chgData name="Fares Makki" userId="d0c14dd2-ce13-49c4-820b-c6a5e60d5a8d" providerId="ADAL" clId="{A82C958B-B6AD-4228-B766-B36C02CFED33}" dt="2024-11-15T09:05:41.286" v="210" actId="688"/>
          <ac:grpSpMkLst>
            <pc:docMk/>
            <pc:sldMk cId="1605812100" sldId="257"/>
            <ac:grpSpMk id="17" creationId="{39B83BE5-E121-3504-81D5-90B92D2E7944}"/>
          </ac:grpSpMkLst>
        </pc:grpChg>
        <pc:graphicFrameChg chg="add del">
          <ac:chgData name="Fares Makki" userId="d0c14dd2-ce13-49c4-820b-c6a5e60d5a8d" providerId="ADAL" clId="{A82C958B-B6AD-4228-B766-B36C02CFED33}" dt="2024-11-15T08:54:14.229" v="4" actId="478"/>
          <ac:graphicFrameMkLst>
            <pc:docMk/>
            <pc:sldMk cId="1605812100" sldId="257"/>
            <ac:graphicFrameMk id="6" creationId="{69F68BC0-E9B5-4C3E-0521-22D6FFF5C1D7}"/>
          </ac:graphicFrameMkLst>
        </pc:graphicFrameChg>
        <pc:graphicFrameChg chg="add mod modGraphic">
          <ac:chgData name="Fares Makki" userId="d0c14dd2-ce13-49c4-820b-c6a5e60d5a8d" providerId="ADAL" clId="{A82C958B-B6AD-4228-B766-B36C02CFED33}" dt="2024-11-15T09:04:20.663" v="176" actId="1076"/>
          <ac:graphicFrameMkLst>
            <pc:docMk/>
            <pc:sldMk cId="1605812100" sldId="257"/>
            <ac:graphicFrameMk id="9" creationId="{5E53CE66-76A0-F4E4-4C3C-ABA8509E3B36}"/>
          </ac:graphicFrameMkLst>
        </pc:graphicFrameChg>
        <pc:picChg chg="add del mod">
          <ac:chgData name="Fares Makki" userId="d0c14dd2-ce13-49c4-820b-c6a5e60d5a8d" providerId="ADAL" clId="{A82C958B-B6AD-4228-B766-B36C02CFED33}" dt="2024-11-15T08:53:14.925" v="2" actId="478"/>
          <ac:picMkLst>
            <pc:docMk/>
            <pc:sldMk cId="1605812100" sldId="257"/>
            <ac:picMk id="5" creationId="{C33ACC63-57FD-946F-D705-C4A2FD263D0B}"/>
          </ac:picMkLst>
        </pc:picChg>
      </pc:sldChg>
      <pc:sldChg chg="addSp delSp modSp new mod modNotesTx">
        <pc:chgData name="Fares Makki" userId="d0c14dd2-ce13-49c4-820b-c6a5e60d5a8d" providerId="ADAL" clId="{A82C958B-B6AD-4228-B766-B36C02CFED33}" dt="2024-11-17T10:25:10.162" v="714" actId="20577"/>
        <pc:sldMkLst>
          <pc:docMk/>
          <pc:sldMk cId="798852637" sldId="258"/>
        </pc:sldMkLst>
        <pc:spChg chg="mod">
          <ac:chgData name="Fares Makki" userId="d0c14dd2-ce13-49c4-820b-c6a5e60d5a8d" providerId="ADAL" clId="{A82C958B-B6AD-4228-B766-B36C02CFED33}" dt="2024-11-15T09:06:41.002" v="226" actId="20577"/>
          <ac:spMkLst>
            <pc:docMk/>
            <pc:sldMk cId="798852637" sldId="258"/>
            <ac:spMk id="2" creationId="{E16CBAB1-8EA8-F639-029A-0630A8B93B6A}"/>
          </ac:spMkLst>
        </pc:spChg>
        <pc:spChg chg="add del mod">
          <ac:chgData name="Fares Makki" userId="d0c14dd2-ce13-49c4-820b-c6a5e60d5a8d" providerId="ADAL" clId="{A82C958B-B6AD-4228-B766-B36C02CFED33}" dt="2024-11-17T10:24:35.432" v="690" actId="20577"/>
          <ac:spMkLst>
            <pc:docMk/>
            <pc:sldMk cId="798852637" sldId="258"/>
            <ac:spMk id="3" creationId="{866A8727-F57E-3C2B-8340-1089F82ECC86}"/>
          </ac:spMkLst>
        </pc:spChg>
        <pc:spChg chg="mod">
          <ac:chgData name="Fares Makki" userId="d0c14dd2-ce13-49c4-820b-c6a5e60d5a8d" providerId="ADAL" clId="{A82C958B-B6AD-4228-B766-B36C02CFED33}" dt="2024-11-15T09:09:19.847" v="256"/>
          <ac:spMkLst>
            <pc:docMk/>
            <pc:sldMk cId="798852637" sldId="258"/>
            <ac:spMk id="7" creationId="{AC69DDF4-D4C7-CE4D-75BA-2145CC32AB12}"/>
          </ac:spMkLst>
        </pc:spChg>
        <pc:spChg chg="mod">
          <ac:chgData name="Fares Makki" userId="d0c14dd2-ce13-49c4-820b-c6a5e60d5a8d" providerId="ADAL" clId="{A82C958B-B6AD-4228-B766-B36C02CFED33}" dt="2024-11-15T09:09:19.847" v="256"/>
          <ac:spMkLst>
            <pc:docMk/>
            <pc:sldMk cId="798852637" sldId="258"/>
            <ac:spMk id="8" creationId="{5F6290E2-28AD-5909-470B-94EE5CA27F16}"/>
          </ac:spMkLst>
        </pc:spChg>
        <pc:grpChg chg="add mod">
          <ac:chgData name="Fares Makki" userId="d0c14dd2-ce13-49c4-820b-c6a5e60d5a8d" providerId="ADAL" clId="{A82C958B-B6AD-4228-B766-B36C02CFED33}" dt="2024-11-15T09:09:19.847" v="256"/>
          <ac:grpSpMkLst>
            <pc:docMk/>
            <pc:sldMk cId="798852637" sldId="258"/>
            <ac:grpSpMk id="6" creationId="{49FB2470-B7E2-0406-1CFF-6E927BC05D4C}"/>
          </ac:grpSpMkLst>
        </pc:grpChg>
        <pc:picChg chg="add mod">
          <ac:chgData name="Fares Makki" userId="d0c14dd2-ce13-49c4-820b-c6a5e60d5a8d" providerId="ADAL" clId="{A82C958B-B6AD-4228-B766-B36C02CFED33}" dt="2024-11-15T09:09:13.277" v="237"/>
          <ac:picMkLst>
            <pc:docMk/>
            <pc:sldMk cId="798852637" sldId="258"/>
            <ac:picMk id="5" creationId="{61E85FD4-9615-94B4-2C7B-22218A419267}"/>
          </ac:picMkLst>
        </pc:picChg>
        <pc:picChg chg="add mod modCrop">
          <ac:chgData name="Fares Makki" userId="d0c14dd2-ce13-49c4-820b-c6a5e60d5a8d" providerId="ADAL" clId="{A82C958B-B6AD-4228-B766-B36C02CFED33}" dt="2024-11-15T09:09:42.082" v="263" actId="14100"/>
          <ac:picMkLst>
            <pc:docMk/>
            <pc:sldMk cId="798852637" sldId="258"/>
            <ac:picMk id="10" creationId="{E12734E7-2B00-FCB9-D6BA-8799655A52F6}"/>
          </ac:picMkLst>
        </pc:picChg>
      </pc:sldChg>
      <pc:sldChg chg="modSp new mod">
        <pc:chgData name="Fares Makki" userId="d0c14dd2-ce13-49c4-820b-c6a5e60d5a8d" providerId="ADAL" clId="{A82C958B-B6AD-4228-B766-B36C02CFED33}" dt="2024-11-17T10:27:18.523" v="975" actId="20577"/>
        <pc:sldMkLst>
          <pc:docMk/>
          <pc:sldMk cId="237403497" sldId="259"/>
        </pc:sldMkLst>
        <pc:spChg chg="mod">
          <ac:chgData name="Fares Makki" userId="d0c14dd2-ce13-49c4-820b-c6a5e60d5a8d" providerId="ADAL" clId="{A82C958B-B6AD-4228-B766-B36C02CFED33}" dt="2024-11-17T10:22:25.720" v="626" actId="20577"/>
          <ac:spMkLst>
            <pc:docMk/>
            <pc:sldMk cId="237403497" sldId="259"/>
            <ac:spMk id="2" creationId="{AAD5472B-669A-8AB3-A082-5F6420CA39E9}"/>
          </ac:spMkLst>
        </pc:spChg>
        <pc:spChg chg="mod">
          <ac:chgData name="Fares Makki" userId="d0c14dd2-ce13-49c4-820b-c6a5e60d5a8d" providerId="ADAL" clId="{A82C958B-B6AD-4228-B766-B36C02CFED33}" dt="2024-11-17T10:27:18.523" v="975" actId="20577"/>
          <ac:spMkLst>
            <pc:docMk/>
            <pc:sldMk cId="237403497" sldId="259"/>
            <ac:spMk id="3" creationId="{053D2331-0BD9-E9F7-5891-073A1FF9A396}"/>
          </ac:spMkLst>
        </pc:spChg>
      </pc:sldChg>
      <pc:sldChg chg="modSp new mod modNotesTx">
        <pc:chgData name="Fares Makki" userId="d0c14dd2-ce13-49c4-820b-c6a5e60d5a8d" providerId="ADAL" clId="{A82C958B-B6AD-4228-B766-B36C02CFED33}" dt="2024-11-17T15:58:36.024" v="3530" actId="20577"/>
        <pc:sldMkLst>
          <pc:docMk/>
          <pc:sldMk cId="2471415693" sldId="260"/>
        </pc:sldMkLst>
        <pc:spChg chg="mod">
          <ac:chgData name="Fares Makki" userId="d0c14dd2-ce13-49c4-820b-c6a5e60d5a8d" providerId="ADAL" clId="{A82C958B-B6AD-4228-B766-B36C02CFED33}" dt="2024-11-17T10:30:29.798" v="1275" actId="20577"/>
          <ac:spMkLst>
            <pc:docMk/>
            <pc:sldMk cId="2471415693" sldId="260"/>
            <ac:spMk id="2" creationId="{6EC21AEB-6A25-9514-760B-E8D5BBC2FF16}"/>
          </ac:spMkLst>
        </pc:spChg>
        <pc:spChg chg="mod">
          <ac:chgData name="Fares Makki" userId="d0c14dd2-ce13-49c4-820b-c6a5e60d5a8d" providerId="ADAL" clId="{A82C958B-B6AD-4228-B766-B36C02CFED33}" dt="2024-11-17T15:06:48.033" v="1760" actId="20577"/>
          <ac:spMkLst>
            <pc:docMk/>
            <pc:sldMk cId="2471415693" sldId="260"/>
            <ac:spMk id="3" creationId="{EC8E2182-6A31-28C2-D0DB-CE93E61BA37F}"/>
          </ac:spMkLst>
        </pc:spChg>
      </pc:sldChg>
      <pc:sldChg chg="addSp delSp modSp new mod">
        <pc:chgData name="Fares Makki" userId="d0c14dd2-ce13-49c4-820b-c6a5e60d5a8d" providerId="ADAL" clId="{A82C958B-B6AD-4228-B766-B36C02CFED33}" dt="2024-11-17T15:14:39.324" v="2100" actId="1076"/>
        <pc:sldMkLst>
          <pc:docMk/>
          <pc:sldMk cId="2525501222" sldId="261"/>
        </pc:sldMkLst>
        <pc:spChg chg="mod">
          <ac:chgData name="Fares Makki" userId="d0c14dd2-ce13-49c4-820b-c6a5e60d5a8d" providerId="ADAL" clId="{A82C958B-B6AD-4228-B766-B36C02CFED33}" dt="2024-11-17T15:07:48.021" v="1860" actId="20577"/>
          <ac:spMkLst>
            <pc:docMk/>
            <pc:sldMk cId="2525501222" sldId="261"/>
            <ac:spMk id="2" creationId="{52AE96C2-FF3B-32F6-151B-1EAF8C724B8C}"/>
          </ac:spMkLst>
        </pc:spChg>
        <pc:spChg chg="mod">
          <ac:chgData name="Fares Makki" userId="d0c14dd2-ce13-49c4-820b-c6a5e60d5a8d" providerId="ADAL" clId="{A82C958B-B6AD-4228-B766-B36C02CFED33}" dt="2024-11-17T15:10:11.124" v="2092" actId="20577"/>
          <ac:spMkLst>
            <pc:docMk/>
            <pc:sldMk cId="2525501222" sldId="261"/>
            <ac:spMk id="3" creationId="{1657555D-423F-9BB8-88DC-51ABF250B375}"/>
          </ac:spMkLst>
        </pc:spChg>
        <pc:picChg chg="add mod">
          <ac:chgData name="Fares Makki" userId="d0c14dd2-ce13-49c4-820b-c6a5e60d5a8d" providerId="ADAL" clId="{A82C958B-B6AD-4228-B766-B36C02CFED33}" dt="2024-11-17T15:14:39.324" v="2100" actId="1076"/>
          <ac:picMkLst>
            <pc:docMk/>
            <pc:sldMk cId="2525501222" sldId="261"/>
            <ac:picMk id="1026" creationId="{D9003AF4-0283-1A1D-74EE-44C9B07824E3}"/>
          </ac:picMkLst>
        </pc:picChg>
        <pc:picChg chg="add del mod">
          <ac:chgData name="Fares Makki" userId="d0c14dd2-ce13-49c4-820b-c6a5e60d5a8d" providerId="ADAL" clId="{A82C958B-B6AD-4228-B766-B36C02CFED33}" dt="2024-11-17T15:14:31.091" v="2097" actId="478"/>
          <ac:picMkLst>
            <pc:docMk/>
            <pc:sldMk cId="2525501222" sldId="261"/>
            <ac:picMk id="1028" creationId="{B13EE629-4C6C-C0D7-13D6-3BE235D2F64C}"/>
          </ac:picMkLst>
        </pc:picChg>
      </pc:sldChg>
      <pc:sldChg chg="addSp modSp new mod">
        <pc:chgData name="Fares Makki" userId="d0c14dd2-ce13-49c4-820b-c6a5e60d5a8d" providerId="ADAL" clId="{A82C958B-B6AD-4228-B766-B36C02CFED33}" dt="2024-11-17T15:19:09.778" v="2373" actId="1076"/>
        <pc:sldMkLst>
          <pc:docMk/>
          <pc:sldMk cId="2294781274" sldId="262"/>
        </pc:sldMkLst>
        <pc:spChg chg="mod">
          <ac:chgData name="Fares Makki" userId="d0c14dd2-ce13-49c4-820b-c6a5e60d5a8d" providerId="ADAL" clId="{A82C958B-B6AD-4228-B766-B36C02CFED33}" dt="2024-11-17T15:14:59.844" v="2113" actId="5793"/>
          <ac:spMkLst>
            <pc:docMk/>
            <pc:sldMk cId="2294781274" sldId="262"/>
            <ac:spMk id="2" creationId="{65A63076-31B6-705B-A202-B066DFB9E1D7}"/>
          </ac:spMkLst>
        </pc:spChg>
        <pc:spChg chg="mod">
          <ac:chgData name="Fares Makki" userId="d0c14dd2-ce13-49c4-820b-c6a5e60d5a8d" providerId="ADAL" clId="{A82C958B-B6AD-4228-B766-B36C02CFED33}" dt="2024-11-17T15:18:56.616" v="2370" actId="14100"/>
          <ac:spMkLst>
            <pc:docMk/>
            <pc:sldMk cId="2294781274" sldId="262"/>
            <ac:spMk id="3" creationId="{BF9592B0-86F8-2ABE-A338-D8031808E601}"/>
          </ac:spMkLst>
        </pc:spChg>
        <pc:picChg chg="add mod">
          <ac:chgData name="Fares Makki" userId="d0c14dd2-ce13-49c4-820b-c6a5e60d5a8d" providerId="ADAL" clId="{A82C958B-B6AD-4228-B766-B36C02CFED33}" dt="2024-11-17T15:19:09.778" v="2373" actId="1076"/>
          <ac:picMkLst>
            <pc:docMk/>
            <pc:sldMk cId="2294781274" sldId="262"/>
            <ac:picMk id="2050" creationId="{100769AF-B565-0251-B48D-8308EE4427C7}"/>
          </ac:picMkLst>
        </pc:picChg>
      </pc:sldChg>
      <pc:sldChg chg="modSp new mod">
        <pc:chgData name="Fares Makki" userId="d0c14dd2-ce13-49c4-820b-c6a5e60d5a8d" providerId="ADAL" clId="{A82C958B-B6AD-4228-B766-B36C02CFED33}" dt="2024-11-17T15:23:44.189" v="2862" actId="20577"/>
        <pc:sldMkLst>
          <pc:docMk/>
          <pc:sldMk cId="425810467" sldId="263"/>
        </pc:sldMkLst>
        <pc:spChg chg="mod">
          <ac:chgData name="Fares Makki" userId="d0c14dd2-ce13-49c4-820b-c6a5e60d5a8d" providerId="ADAL" clId="{A82C958B-B6AD-4228-B766-B36C02CFED33}" dt="2024-11-17T15:19:21.983" v="2386" actId="20577"/>
          <ac:spMkLst>
            <pc:docMk/>
            <pc:sldMk cId="425810467" sldId="263"/>
            <ac:spMk id="2" creationId="{BD321B3F-999F-A24B-29CA-1F55D935792F}"/>
          </ac:spMkLst>
        </pc:spChg>
        <pc:spChg chg="mod">
          <ac:chgData name="Fares Makki" userId="d0c14dd2-ce13-49c4-820b-c6a5e60d5a8d" providerId="ADAL" clId="{A82C958B-B6AD-4228-B766-B36C02CFED33}" dt="2024-11-17T15:23:44.189" v="2862" actId="20577"/>
          <ac:spMkLst>
            <pc:docMk/>
            <pc:sldMk cId="425810467" sldId="263"/>
            <ac:spMk id="3" creationId="{7C36C35B-989D-1435-7B61-668B7496D937}"/>
          </ac:spMkLst>
        </pc:spChg>
      </pc:sldChg>
      <pc:sldChg chg="addSp delSp modSp new mod modNotesTx">
        <pc:chgData name="Fares Makki" userId="d0c14dd2-ce13-49c4-820b-c6a5e60d5a8d" providerId="ADAL" clId="{A82C958B-B6AD-4228-B766-B36C02CFED33}" dt="2024-11-17T15:32:50.505" v="3065" actId="1076"/>
        <pc:sldMkLst>
          <pc:docMk/>
          <pc:sldMk cId="176109669" sldId="264"/>
        </pc:sldMkLst>
        <pc:spChg chg="mod">
          <ac:chgData name="Fares Makki" userId="d0c14dd2-ce13-49c4-820b-c6a5e60d5a8d" providerId="ADAL" clId="{A82C958B-B6AD-4228-B766-B36C02CFED33}" dt="2024-11-17T15:25:29.765" v="2868" actId="20577"/>
          <ac:spMkLst>
            <pc:docMk/>
            <pc:sldMk cId="176109669" sldId="264"/>
            <ac:spMk id="2" creationId="{D9FD0F7B-DB4C-F105-EEAA-0B7B7BC5C2D4}"/>
          </ac:spMkLst>
        </pc:spChg>
        <pc:spChg chg="del">
          <ac:chgData name="Fares Makki" userId="d0c14dd2-ce13-49c4-820b-c6a5e60d5a8d" providerId="ADAL" clId="{A82C958B-B6AD-4228-B766-B36C02CFED33}" dt="2024-11-17T15:27:17.190" v="2872"/>
          <ac:spMkLst>
            <pc:docMk/>
            <pc:sldMk cId="176109669" sldId="264"/>
            <ac:spMk id="3" creationId="{8198351F-B47F-F4D7-CBD1-C6F54B3D3632}"/>
          </ac:spMkLst>
        </pc:spChg>
        <pc:spChg chg="add mod">
          <ac:chgData name="Fares Makki" userId="d0c14dd2-ce13-49c4-820b-c6a5e60d5a8d" providerId="ADAL" clId="{A82C958B-B6AD-4228-B766-B36C02CFED33}" dt="2024-11-17T15:32:16.829" v="3059" actId="478"/>
          <ac:spMkLst>
            <pc:docMk/>
            <pc:sldMk cId="176109669" sldId="264"/>
            <ac:spMk id="5" creationId="{5A6BBA26-F5DB-E38B-E8A7-C3B48ED1B703}"/>
          </ac:spMkLst>
        </pc:spChg>
        <pc:picChg chg="add mod">
          <ac:chgData name="Fares Makki" userId="d0c14dd2-ce13-49c4-820b-c6a5e60d5a8d" providerId="ADAL" clId="{A82C958B-B6AD-4228-B766-B36C02CFED33}" dt="2024-11-17T15:27:56.361" v="2880" actId="1076"/>
          <ac:picMkLst>
            <pc:docMk/>
            <pc:sldMk cId="176109669" sldId="264"/>
            <ac:picMk id="3074" creationId="{F5A448D2-53BF-EEEF-E171-BEFB71AE44F2}"/>
          </ac:picMkLst>
        </pc:picChg>
        <pc:picChg chg="add del mod">
          <ac:chgData name="Fares Makki" userId="d0c14dd2-ce13-49c4-820b-c6a5e60d5a8d" providerId="ADAL" clId="{A82C958B-B6AD-4228-B766-B36C02CFED33}" dt="2024-11-17T15:32:16.829" v="3059" actId="478"/>
          <ac:picMkLst>
            <pc:docMk/>
            <pc:sldMk cId="176109669" sldId="264"/>
            <ac:picMk id="3076" creationId="{F6FEE811-C74D-75BC-38E4-A800B2B137A7}"/>
          </ac:picMkLst>
        </pc:picChg>
        <pc:picChg chg="add mod">
          <ac:chgData name="Fares Makki" userId="d0c14dd2-ce13-49c4-820b-c6a5e60d5a8d" providerId="ADAL" clId="{A82C958B-B6AD-4228-B766-B36C02CFED33}" dt="2024-11-17T15:32:50.505" v="3065" actId="1076"/>
          <ac:picMkLst>
            <pc:docMk/>
            <pc:sldMk cId="176109669" sldId="264"/>
            <ac:picMk id="3078" creationId="{8547B4F4-7298-B4CA-3737-0A2745CFD7C9}"/>
          </ac:picMkLst>
        </pc:picChg>
      </pc:sldChg>
      <pc:sldChg chg="modSp new mod modNotesTx">
        <pc:chgData name="Fares Makki" userId="d0c14dd2-ce13-49c4-820b-c6a5e60d5a8d" providerId="ADAL" clId="{A82C958B-B6AD-4228-B766-B36C02CFED33}" dt="2024-11-17T15:55:25.011" v="3340" actId="20577"/>
        <pc:sldMkLst>
          <pc:docMk/>
          <pc:sldMk cId="1125376761" sldId="265"/>
        </pc:sldMkLst>
        <pc:spChg chg="mod">
          <ac:chgData name="Fares Makki" userId="d0c14dd2-ce13-49c4-820b-c6a5e60d5a8d" providerId="ADAL" clId="{A82C958B-B6AD-4228-B766-B36C02CFED33}" dt="2024-11-17T15:34:07.898" v="3080" actId="20577"/>
          <ac:spMkLst>
            <pc:docMk/>
            <pc:sldMk cId="1125376761" sldId="265"/>
            <ac:spMk id="2" creationId="{1F480D58-5B55-09C2-E15C-6CDC9459264C}"/>
          </ac:spMkLst>
        </pc:spChg>
        <pc:spChg chg="mod">
          <ac:chgData name="Fares Makki" userId="d0c14dd2-ce13-49c4-820b-c6a5e60d5a8d" providerId="ADAL" clId="{A82C958B-B6AD-4228-B766-B36C02CFED33}" dt="2024-11-17T15:35:39.591" v="3317" actId="20577"/>
          <ac:spMkLst>
            <pc:docMk/>
            <pc:sldMk cId="1125376761" sldId="265"/>
            <ac:spMk id="3" creationId="{4FA371BD-2568-70D1-B0E1-D9C0F54916A6}"/>
          </ac:spMkLst>
        </pc:spChg>
      </pc:sldChg>
      <pc:sldChg chg="modSp new mod">
        <pc:chgData name="Fares Makki" userId="d0c14dd2-ce13-49c4-820b-c6a5e60d5a8d" providerId="ADAL" clId="{A82C958B-B6AD-4228-B766-B36C02CFED33}" dt="2024-11-17T16:08:56.047" v="3559" actId="5793"/>
        <pc:sldMkLst>
          <pc:docMk/>
          <pc:sldMk cId="4075377426" sldId="266"/>
        </pc:sldMkLst>
        <pc:spChg chg="mod">
          <ac:chgData name="Fares Makki" userId="d0c14dd2-ce13-49c4-820b-c6a5e60d5a8d" providerId="ADAL" clId="{A82C958B-B6AD-4228-B766-B36C02CFED33}" dt="2024-11-17T15:59:36.368" v="3541" actId="20577"/>
          <ac:spMkLst>
            <pc:docMk/>
            <pc:sldMk cId="4075377426" sldId="266"/>
            <ac:spMk id="2" creationId="{1832C1BD-64E2-7B59-6049-03AE50FA3B23}"/>
          </ac:spMkLst>
        </pc:spChg>
        <pc:spChg chg="mod">
          <ac:chgData name="Fares Makki" userId="d0c14dd2-ce13-49c4-820b-c6a5e60d5a8d" providerId="ADAL" clId="{A82C958B-B6AD-4228-B766-B36C02CFED33}" dt="2024-11-17T16:08:56.047" v="3559" actId="5793"/>
          <ac:spMkLst>
            <pc:docMk/>
            <pc:sldMk cId="4075377426" sldId="266"/>
            <ac:spMk id="3" creationId="{DAF37E7A-0DCD-7C68-550F-D34743CA6987}"/>
          </ac:spMkLst>
        </pc:spChg>
      </pc:sldChg>
      <pc:sldChg chg="modSp new del mod">
        <pc:chgData name="Fares Makki" userId="d0c14dd2-ce13-49c4-820b-c6a5e60d5a8d" providerId="ADAL" clId="{A82C958B-B6AD-4228-B766-B36C02CFED33}" dt="2024-11-17T15:59:27.297" v="3531" actId="2696"/>
        <pc:sldMkLst>
          <pc:docMk/>
          <pc:sldMk cId="4190589208" sldId="266"/>
        </pc:sldMkLst>
        <pc:spChg chg="mod">
          <ac:chgData name="Fares Makki" userId="d0c14dd2-ce13-49c4-820b-c6a5e60d5a8d" providerId="ADAL" clId="{A82C958B-B6AD-4228-B766-B36C02CFED33}" dt="2024-11-17T15:57:10.444" v="3351" actId="20577"/>
          <ac:spMkLst>
            <pc:docMk/>
            <pc:sldMk cId="4190589208" sldId="266"/>
            <ac:spMk id="2" creationId="{FA605C0C-FA37-C070-2206-30268689C6B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DE72F0-C86E-49E3-AECA-E985139FC64E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769DC76A-2DE6-463A-AAFB-F9750999578E}">
      <dgm:prSet phldrT="[Text]"/>
      <dgm:spPr/>
      <dgm:t>
        <a:bodyPr/>
        <a:lstStyle/>
        <a:p>
          <a:r>
            <a:rPr lang="sv-SE" dirty="0"/>
            <a:t>DNA </a:t>
          </a:r>
        </a:p>
      </dgm:t>
    </dgm:pt>
    <dgm:pt modelId="{B016D9C2-BC4D-4BE9-B1A5-0E8C0369D135}" type="parTrans" cxnId="{CFC175C8-72D7-4C2B-856A-10D6F856E299}">
      <dgm:prSet/>
      <dgm:spPr/>
      <dgm:t>
        <a:bodyPr/>
        <a:lstStyle/>
        <a:p>
          <a:endParaRPr lang="sv-SE"/>
        </a:p>
      </dgm:t>
    </dgm:pt>
    <dgm:pt modelId="{E8FBCCA4-A1FD-45C0-ADD8-649D52F9D22E}" type="sibTrans" cxnId="{CFC175C8-72D7-4C2B-856A-10D6F856E299}">
      <dgm:prSet/>
      <dgm:spPr/>
      <dgm:t>
        <a:bodyPr/>
        <a:lstStyle/>
        <a:p>
          <a:endParaRPr lang="sv-SE"/>
        </a:p>
      </dgm:t>
    </dgm:pt>
    <dgm:pt modelId="{5D5B82E3-D649-49B5-BB29-7B10FF9FD909}">
      <dgm:prSet phldrT="[Text]"/>
      <dgm:spPr/>
      <dgm:t>
        <a:bodyPr/>
        <a:lstStyle/>
        <a:p>
          <a:r>
            <a:rPr lang="sv-SE" dirty="0"/>
            <a:t>RNA </a:t>
          </a:r>
        </a:p>
      </dgm:t>
    </dgm:pt>
    <dgm:pt modelId="{0AA34E74-D800-4D36-84F0-F71FE858FC38}" type="parTrans" cxnId="{C2125459-ABFB-4CEB-8F71-9E6007D67D20}">
      <dgm:prSet/>
      <dgm:spPr/>
      <dgm:t>
        <a:bodyPr/>
        <a:lstStyle/>
        <a:p>
          <a:endParaRPr lang="sv-SE"/>
        </a:p>
      </dgm:t>
    </dgm:pt>
    <dgm:pt modelId="{FAF8FC50-7588-421D-A52E-E7C4596AA851}" type="sibTrans" cxnId="{C2125459-ABFB-4CEB-8F71-9E6007D67D20}">
      <dgm:prSet/>
      <dgm:spPr/>
      <dgm:t>
        <a:bodyPr/>
        <a:lstStyle/>
        <a:p>
          <a:endParaRPr lang="sv-SE" dirty="0"/>
        </a:p>
      </dgm:t>
    </dgm:pt>
    <dgm:pt modelId="{02E96CE4-D59E-4EDA-9BA9-DE5EE0976536}">
      <dgm:prSet phldrT="[Text]"/>
      <dgm:spPr/>
      <dgm:t>
        <a:bodyPr/>
        <a:lstStyle/>
        <a:p>
          <a:r>
            <a:rPr lang="sv-SE" dirty="0"/>
            <a:t>Protein </a:t>
          </a:r>
        </a:p>
      </dgm:t>
    </dgm:pt>
    <dgm:pt modelId="{8BCFBF17-F20A-4185-A34D-90E1A0FB597F}" type="parTrans" cxnId="{CBF33DB7-BAC7-46FB-A749-F7F01F97BD52}">
      <dgm:prSet/>
      <dgm:spPr/>
      <dgm:t>
        <a:bodyPr/>
        <a:lstStyle/>
        <a:p>
          <a:endParaRPr lang="sv-SE"/>
        </a:p>
      </dgm:t>
    </dgm:pt>
    <dgm:pt modelId="{5CE9FEDA-E19A-4EC1-9B63-A9E56BDB7C46}" type="sibTrans" cxnId="{CBF33DB7-BAC7-46FB-A749-F7F01F97BD52}">
      <dgm:prSet/>
      <dgm:spPr/>
      <dgm:t>
        <a:bodyPr/>
        <a:lstStyle/>
        <a:p>
          <a:endParaRPr lang="sv-SE"/>
        </a:p>
      </dgm:t>
    </dgm:pt>
    <dgm:pt modelId="{A0C3B410-4793-4B9D-B543-3F03502FED5B}" type="pres">
      <dgm:prSet presAssocID="{F2DE72F0-C86E-49E3-AECA-E985139FC64E}" presName="Name0" presStyleCnt="0">
        <dgm:presLayoutVars>
          <dgm:dir/>
          <dgm:resizeHandles val="exact"/>
        </dgm:presLayoutVars>
      </dgm:prSet>
      <dgm:spPr/>
    </dgm:pt>
    <dgm:pt modelId="{DD11CA63-A664-4E46-B203-15C4E6663416}" type="pres">
      <dgm:prSet presAssocID="{769DC76A-2DE6-463A-AAFB-F9750999578E}" presName="node" presStyleLbl="node1" presStyleIdx="0" presStyleCnt="3">
        <dgm:presLayoutVars>
          <dgm:bulletEnabled val="1"/>
        </dgm:presLayoutVars>
      </dgm:prSet>
      <dgm:spPr/>
    </dgm:pt>
    <dgm:pt modelId="{7261A53F-1683-44A3-96BD-25F92E1B3288}" type="pres">
      <dgm:prSet presAssocID="{E8FBCCA4-A1FD-45C0-ADD8-649D52F9D22E}" presName="sibTrans" presStyleLbl="sibTrans2D1" presStyleIdx="0" presStyleCnt="2"/>
      <dgm:spPr/>
    </dgm:pt>
    <dgm:pt modelId="{D97AACCB-7365-425C-858D-292ABD96F42B}" type="pres">
      <dgm:prSet presAssocID="{E8FBCCA4-A1FD-45C0-ADD8-649D52F9D22E}" presName="connectorText" presStyleLbl="sibTrans2D1" presStyleIdx="0" presStyleCnt="2"/>
      <dgm:spPr/>
    </dgm:pt>
    <dgm:pt modelId="{81F6D300-694E-42B2-86C4-390C19E1AAF0}" type="pres">
      <dgm:prSet presAssocID="{5D5B82E3-D649-49B5-BB29-7B10FF9FD909}" presName="node" presStyleLbl="node1" presStyleIdx="1" presStyleCnt="3">
        <dgm:presLayoutVars>
          <dgm:bulletEnabled val="1"/>
        </dgm:presLayoutVars>
      </dgm:prSet>
      <dgm:spPr/>
    </dgm:pt>
    <dgm:pt modelId="{71547D4C-DC67-4AD6-9D51-2491AF6C01B2}" type="pres">
      <dgm:prSet presAssocID="{FAF8FC50-7588-421D-A52E-E7C4596AA851}" presName="sibTrans" presStyleLbl="sibTrans2D1" presStyleIdx="1" presStyleCnt="2"/>
      <dgm:spPr/>
    </dgm:pt>
    <dgm:pt modelId="{35FA18C4-1B3F-4F1B-B080-A37DF3A23996}" type="pres">
      <dgm:prSet presAssocID="{FAF8FC50-7588-421D-A52E-E7C4596AA851}" presName="connectorText" presStyleLbl="sibTrans2D1" presStyleIdx="1" presStyleCnt="2"/>
      <dgm:spPr/>
    </dgm:pt>
    <dgm:pt modelId="{59C22BF8-01B3-4050-871F-DF047DCABF0E}" type="pres">
      <dgm:prSet presAssocID="{02E96CE4-D59E-4EDA-9BA9-DE5EE0976536}" presName="node" presStyleLbl="node1" presStyleIdx="2" presStyleCnt="3">
        <dgm:presLayoutVars>
          <dgm:bulletEnabled val="1"/>
        </dgm:presLayoutVars>
      </dgm:prSet>
      <dgm:spPr/>
    </dgm:pt>
  </dgm:ptLst>
  <dgm:cxnLst>
    <dgm:cxn modelId="{CABA5042-84EC-4A21-8628-1A47B1B72B85}" type="presOf" srcId="{E8FBCCA4-A1FD-45C0-ADD8-649D52F9D22E}" destId="{7261A53F-1683-44A3-96BD-25F92E1B3288}" srcOrd="0" destOrd="0" presId="urn:microsoft.com/office/officeart/2005/8/layout/process1"/>
    <dgm:cxn modelId="{04D46A68-5AAE-4F4A-957D-27950AA4FC7C}" type="presOf" srcId="{769DC76A-2DE6-463A-AAFB-F9750999578E}" destId="{DD11CA63-A664-4E46-B203-15C4E6663416}" srcOrd="0" destOrd="0" presId="urn:microsoft.com/office/officeart/2005/8/layout/process1"/>
    <dgm:cxn modelId="{AA4E004A-76DA-4DE4-9A14-0D1EB3DC72DE}" type="presOf" srcId="{FAF8FC50-7588-421D-A52E-E7C4596AA851}" destId="{71547D4C-DC67-4AD6-9D51-2491AF6C01B2}" srcOrd="0" destOrd="0" presId="urn:microsoft.com/office/officeart/2005/8/layout/process1"/>
    <dgm:cxn modelId="{CD3B5855-ACB9-4B96-8971-5C60947481B1}" type="presOf" srcId="{F2DE72F0-C86E-49E3-AECA-E985139FC64E}" destId="{A0C3B410-4793-4B9D-B543-3F03502FED5B}" srcOrd="0" destOrd="0" presId="urn:microsoft.com/office/officeart/2005/8/layout/process1"/>
    <dgm:cxn modelId="{C2125459-ABFB-4CEB-8F71-9E6007D67D20}" srcId="{F2DE72F0-C86E-49E3-AECA-E985139FC64E}" destId="{5D5B82E3-D649-49B5-BB29-7B10FF9FD909}" srcOrd="1" destOrd="0" parTransId="{0AA34E74-D800-4D36-84F0-F71FE858FC38}" sibTransId="{FAF8FC50-7588-421D-A52E-E7C4596AA851}"/>
    <dgm:cxn modelId="{C3D0A586-F987-4743-AB53-B203ACE1969A}" type="presOf" srcId="{E8FBCCA4-A1FD-45C0-ADD8-649D52F9D22E}" destId="{D97AACCB-7365-425C-858D-292ABD96F42B}" srcOrd="1" destOrd="0" presId="urn:microsoft.com/office/officeart/2005/8/layout/process1"/>
    <dgm:cxn modelId="{0E92EC96-11BC-421E-AA0D-0F2F3D21B0C4}" type="presOf" srcId="{5D5B82E3-D649-49B5-BB29-7B10FF9FD909}" destId="{81F6D300-694E-42B2-86C4-390C19E1AAF0}" srcOrd="0" destOrd="0" presId="urn:microsoft.com/office/officeart/2005/8/layout/process1"/>
    <dgm:cxn modelId="{33DD439C-7545-4FBA-8609-CB7D6C42475F}" type="presOf" srcId="{FAF8FC50-7588-421D-A52E-E7C4596AA851}" destId="{35FA18C4-1B3F-4F1B-B080-A37DF3A23996}" srcOrd="1" destOrd="0" presId="urn:microsoft.com/office/officeart/2005/8/layout/process1"/>
    <dgm:cxn modelId="{CBF33DB7-BAC7-46FB-A749-F7F01F97BD52}" srcId="{F2DE72F0-C86E-49E3-AECA-E985139FC64E}" destId="{02E96CE4-D59E-4EDA-9BA9-DE5EE0976536}" srcOrd="2" destOrd="0" parTransId="{8BCFBF17-F20A-4185-A34D-90E1A0FB597F}" sibTransId="{5CE9FEDA-E19A-4EC1-9B63-A9E56BDB7C46}"/>
    <dgm:cxn modelId="{C9D330C5-B004-4906-BDFB-364A1EE06656}" type="presOf" srcId="{02E96CE4-D59E-4EDA-9BA9-DE5EE0976536}" destId="{59C22BF8-01B3-4050-871F-DF047DCABF0E}" srcOrd="0" destOrd="0" presId="urn:microsoft.com/office/officeart/2005/8/layout/process1"/>
    <dgm:cxn modelId="{CFC175C8-72D7-4C2B-856A-10D6F856E299}" srcId="{F2DE72F0-C86E-49E3-AECA-E985139FC64E}" destId="{769DC76A-2DE6-463A-AAFB-F9750999578E}" srcOrd="0" destOrd="0" parTransId="{B016D9C2-BC4D-4BE9-B1A5-0E8C0369D135}" sibTransId="{E8FBCCA4-A1FD-45C0-ADD8-649D52F9D22E}"/>
    <dgm:cxn modelId="{D750342C-EA82-4611-B7F0-AB7DD9B7508A}" type="presParOf" srcId="{A0C3B410-4793-4B9D-B543-3F03502FED5B}" destId="{DD11CA63-A664-4E46-B203-15C4E6663416}" srcOrd="0" destOrd="0" presId="urn:microsoft.com/office/officeart/2005/8/layout/process1"/>
    <dgm:cxn modelId="{C4663880-FB0A-4D0A-8390-29D6C8679992}" type="presParOf" srcId="{A0C3B410-4793-4B9D-B543-3F03502FED5B}" destId="{7261A53F-1683-44A3-96BD-25F92E1B3288}" srcOrd="1" destOrd="0" presId="urn:microsoft.com/office/officeart/2005/8/layout/process1"/>
    <dgm:cxn modelId="{B140823C-BB3E-43C3-B18F-426F8900AD22}" type="presParOf" srcId="{7261A53F-1683-44A3-96BD-25F92E1B3288}" destId="{D97AACCB-7365-425C-858D-292ABD96F42B}" srcOrd="0" destOrd="0" presId="urn:microsoft.com/office/officeart/2005/8/layout/process1"/>
    <dgm:cxn modelId="{84C4F418-9EEA-41D3-8333-24EE36E043C2}" type="presParOf" srcId="{A0C3B410-4793-4B9D-B543-3F03502FED5B}" destId="{81F6D300-694E-42B2-86C4-390C19E1AAF0}" srcOrd="2" destOrd="0" presId="urn:microsoft.com/office/officeart/2005/8/layout/process1"/>
    <dgm:cxn modelId="{506844F3-FBBD-49E9-8339-FBFC5BFD740E}" type="presParOf" srcId="{A0C3B410-4793-4B9D-B543-3F03502FED5B}" destId="{71547D4C-DC67-4AD6-9D51-2491AF6C01B2}" srcOrd="3" destOrd="0" presId="urn:microsoft.com/office/officeart/2005/8/layout/process1"/>
    <dgm:cxn modelId="{5C1C5D30-A329-4D5F-BD2A-2C900E0EBB1D}" type="presParOf" srcId="{71547D4C-DC67-4AD6-9D51-2491AF6C01B2}" destId="{35FA18C4-1B3F-4F1B-B080-A37DF3A23996}" srcOrd="0" destOrd="0" presId="urn:microsoft.com/office/officeart/2005/8/layout/process1"/>
    <dgm:cxn modelId="{537E8661-F952-4ADA-AC2C-41819A86A857}" type="presParOf" srcId="{A0C3B410-4793-4B9D-B543-3F03502FED5B}" destId="{59C22BF8-01B3-4050-871F-DF047DCABF0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1CA63-A664-4E46-B203-15C4E6663416}">
      <dsp:nvSpPr>
        <dsp:cNvPr id="0" name=""/>
        <dsp:cNvSpPr/>
      </dsp:nvSpPr>
      <dsp:spPr>
        <a:xfrm>
          <a:off x="7143" y="2068777"/>
          <a:ext cx="2135187" cy="12811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4400" kern="1200" dirty="0"/>
            <a:t>DNA </a:t>
          </a:r>
        </a:p>
      </dsp:txBody>
      <dsp:txXfrm>
        <a:off x="44665" y="2106299"/>
        <a:ext cx="2060143" cy="1206068"/>
      </dsp:txXfrm>
    </dsp:sp>
    <dsp:sp modelId="{7261A53F-1683-44A3-96BD-25F92E1B3288}">
      <dsp:nvSpPr>
        <dsp:cNvPr id="0" name=""/>
        <dsp:cNvSpPr/>
      </dsp:nvSpPr>
      <dsp:spPr>
        <a:xfrm>
          <a:off x="2355850" y="2444570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200" kern="1200"/>
        </a:p>
      </dsp:txBody>
      <dsp:txXfrm>
        <a:off x="2355850" y="2550475"/>
        <a:ext cx="316861" cy="317716"/>
      </dsp:txXfrm>
    </dsp:sp>
    <dsp:sp modelId="{81F6D300-694E-42B2-86C4-390C19E1AAF0}">
      <dsp:nvSpPr>
        <dsp:cNvPr id="0" name=""/>
        <dsp:cNvSpPr/>
      </dsp:nvSpPr>
      <dsp:spPr>
        <a:xfrm>
          <a:off x="2996406" y="2068777"/>
          <a:ext cx="2135187" cy="12811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4400" kern="1200" dirty="0"/>
            <a:t>RNA </a:t>
          </a:r>
        </a:p>
      </dsp:txBody>
      <dsp:txXfrm>
        <a:off x="3033928" y="2106299"/>
        <a:ext cx="2060143" cy="1206068"/>
      </dsp:txXfrm>
    </dsp:sp>
    <dsp:sp modelId="{71547D4C-DC67-4AD6-9D51-2491AF6C01B2}">
      <dsp:nvSpPr>
        <dsp:cNvPr id="0" name=""/>
        <dsp:cNvSpPr/>
      </dsp:nvSpPr>
      <dsp:spPr>
        <a:xfrm>
          <a:off x="5345112" y="2444570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200" kern="1200" dirty="0"/>
        </a:p>
      </dsp:txBody>
      <dsp:txXfrm>
        <a:off x="5345112" y="2550475"/>
        <a:ext cx="316861" cy="317716"/>
      </dsp:txXfrm>
    </dsp:sp>
    <dsp:sp modelId="{59C22BF8-01B3-4050-871F-DF047DCABF0E}">
      <dsp:nvSpPr>
        <dsp:cNvPr id="0" name=""/>
        <dsp:cNvSpPr/>
      </dsp:nvSpPr>
      <dsp:spPr>
        <a:xfrm>
          <a:off x="5985668" y="2068777"/>
          <a:ext cx="2135187" cy="12811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4400" kern="1200" dirty="0"/>
            <a:t>Protein </a:t>
          </a:r>
        </a:p>
      </dsp:txBody>
      <dsp:txXfrm>
        <a:off x="6023190" y="2106299"/>
        <a:ext cx="2060143" cy="1206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8A903-9295-436D-BAA6-991933214CF1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34E05-383E-4F02-8C6B-8D90BF0A0D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700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5’ till 3’ riktning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E34E05-383E-4F02-8C6B-8D90BF0A0D98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7605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HIV-virus</a:t>
            </a:r>
            <a:r>
              <a:rPr lang="sv-SE" dirty="0"/>
              <a:t> gör samma sak och därför är det så svårt att utveckla vaccin mot HIV </a:t>
            </a:r>
          </a:p>
          <a:p>
            <a:r>
              <a:rPr lang="sv-SE" dirty="0"/>
              <a:t>Mutationer kan vara positiv om de ger en fördelaktig egenskap hos en individ = ökad förökning = evolution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E34E05-383E-4F02-8C6B-8D90BF0A0D9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8472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CCA ände bygger en esterbindning med aminosyran </a:t>
            </a:r>
          </a:p>
          <a:p>
            <a:r>
              <a:rPr lang="sv-SE" dirty="0"/>
              <a:t>Antikodon måste vara komplementära till mRNA sekvens </a:t>
            </a:r>
          </a:p>
          <a:p>
            <a:r>
              <a:rPr lang="sv-SE" dirty="0"/>
              <a:t>”klöverbladen”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E34E05-383E-4F02-8C6B-8D90BF0A0D98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2736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Visa reaktionsmekanism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E34E05-383E-4F02-8C6B-8D90BF0A0D98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1508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9A32A0-0B9D-79E3-599D-87E2B5A87E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4379F65-01FB-076C-02F6-B1CEAFAA3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EB1AB6F-2514-AC96-7AD5-C294D8544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8DB078E-FE8E-65B4-3A92-B689D097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DAA4432-E81F-D44E-ABB4-43AE6D966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1121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D1F097-CAC0-95D5-2C5D-1D4E17EA6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A8E6A91-4F79-6F09-6DFA-66AD7B57E5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C03F3E-50DB-5E72-4F3B-68D323C57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2FE81A-5868-72F7-C837-9FC5AE4E2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A0B630-7620-4A7D-E0DE-98C5D2CEC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7302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DF92537-31FE-D2D4-C37B-DBBC698424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CF0F3FA-AA85-DE27-D7BA-99F5E910E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2F6E6F-79CF-73CC-2215-932F34B98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EC86D93-55B0-F726-06B5-CB0E79A6E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0BFC9E-02FA-EA10-E515-BE6841255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30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58458D-917F-3386-1358-FA5E9C656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3F92E5-FA71-F7DE-AAC7-FD2905E69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000D23-D47C-2AA0-5A6F-DC7D0DD9C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859B059-1B78-3FAC-5266-2AF321F7B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BAF48E-5ABF-3835-4568-331076228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90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51BD70-601C-A608-9604-29DC5C697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EB05A51-84FD-6E88-AAE5-C0C64C14F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7296E1-E82C-B674-5299-A43F4CC3D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35CE35-F45B-105E-F8A7-1298411F9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DD9F413-F9D4-0763-FFFB-F7672B638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1388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F9DE1F-C627-EA9F-9D66-6E860BBD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381F3C-D592-2081-8347-9BBBA4540A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C67D5B2-B24D-B601-2410-2F591A40F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F36910E-B775-6291-B07C-5CEED8FDB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6B29A34-6F22-C86A-E802-A470B96FA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0E0F7C-B855-0EAF-7D71-A6084F78D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961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6ADBB2-5182-9D84-2703-66F887202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38448B2-0FE4-71E1-B54B-2B8DE9620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B70AD36-3EAF-9039-0B1A-A6D8CDF9F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2C0827-07D7-B8F1-C277-E83046D6B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FA3D699-8B78-1CF8-3ECF-C86D4EC4EF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AB2EBC7-9CA5-61D9-C561-D5A7646AB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7E8C5AA-CB9C-6935-CFE5-E0F87DD3F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7FDDEDD-59BD-F8B7-7F99-C0E68EAE0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983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198D5D-AF34-7411-2C20-531127651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E62A03D-BABC-C68C-0598-F5D8E2746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33D3D01-78F8-F003-8ABB-1C54B2D19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3AB523F-264E-205C-35E4-09D1A1DC3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518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383F6EA-05D7-CE00-A682-7DA4FA96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DC5F50E-066D-D5D4-A1F6-EF48C5D47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645FD8F-4B59-3702-C4D1-E2199008C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564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945114-33C1-9450-8CAE-A7EDD1DF0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AED8CB-B62E-2F44-E4F2-88ED75042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E4B67E7-31E6-DFFD-753D-AA8678EDDB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A42C241-7CB9-1E11-3A3A-0185C5132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B92E712-3613-4257-8782-E3ABE4CE5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C62502B-8D4A-76E5-6AE0-398AADA64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503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DB430E-9C3F-7059-AD91-A8441A286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03C3F9B-8850-CC14-EF87-5344FFEEB9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60CB60-8D34-CD0E-81BD-D7EA228BC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62895B2-838A-65ED-3104-EDB80ADEB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BE5D041-B38C-D74A-0254-FEF5B6F0E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D527168-45CB-9A6D-F794-C8FA1859C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865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15791FB-A82F-00BB-4AD3-FB62B83A7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54C90A-C01C-F03E-34FE-591FF29A4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59F7B4-FAED-03A0-85A9-E8D9B760E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E2675B-0BFA-4036-A804-038442426DDF}" type="datetimeFigureOut">
              <a:rPr lang="sv-SE" smtClean="0"/>
              <a:t>2024-11-17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3CEB7E2-AD02-D091-9CB7-ECD3E69F3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A80D5B-BDF8-18A3-B5DD-5FA4011BC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0657C0-EA10-41C9-81F3-2B9DE3586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8437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7E877F-3EC7-6079-BC51-DE781FF32B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84C6535-BD15-96C0-F733-479A714A0C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Den Centrala Dogmen </a:t>
            </a:r>
          </a:p>
        </p:txBody>
      </p:sp>
    </p:spTree>
    <p:extLst>
      <p:ext uri="{BB962C8B-B14F-4D97-AF65-F5344CB8AC3E}">
        <p14:creationId xmlns:p14="http://schemas.microsoft.com/office/powerpoint/2010/main" val="2497625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480D58-5B55-09C2-E15C-6CDC94592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Proteinsyntes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A371BD-2568-70D1-B0E1-D9C0F5491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Aminogruppen</a:t>
            </a:r>
            <a:r>
              <a:rPr lang="sv-SE" dirty="0"/>
              <a:t> i aminosyraresten i </a:t>
            </a:r>
            <a:r>
              <a:rPr lang="sv-SE" dirty="0" err="1"/>
              <a:t>tRNA</a:t>
            </a:r>
            <a:r>
              <a:rPr lang="sv-SE" dirty="0"/>
              <a:t> gör en </a:t>
            </a:r>
            <a:r>
              <a:rPr lang="sv-SE" dirty="0" err="1"/>
              <a:t>nukleofil</a:t>
            </a:r>
            <a:r>
              <a:rPr lang="sv-SE" dirty="0"/>
              <a:t> attack på kolatomen i </a:t>
            </a:r>
            <a:r>
              <a:rPr lang="sv-SE" dirty="0" err="1"/>
              <a:t>karboxylgruppen</a:t>
            </a:r>
            <a:r>
              <a:rPr lang="sv-SE" dirty="0"/>
              <a:t> i en påbörjad polypeptidkedja </a:t>
            </a:r>
          </a:p>
          <a:p>
            <a:r>
              <a:rPr lang="sv-SE" dirty="0" err="1"/>
              <a:t>tRNA</a:t>
            </a:r>
            <a:r>
              <a:rPr lang="sv-SE" dirty="0"/>
              <a:t> molekylen avspjälkas </a:t>
            </a:r>
          </a:p>
          <a:p>
            <a:r>
              <a:rPr lang="sv-SE" dirty="0" err="1"/>
              <a:t>Ribosomen</a:t>
            </a:r>
            <a:r>
              <a:rPr lang="sv-SE" dirty="0"/>
              <a:t> förskjuts ett steg som motsvarar en </a:t>
            </a:r>
            <a:r>
              <a:rPr lang="sv-SE" dirty="0" err="1"/>
              <a:t>kodon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5376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32C1BD-64E2-7B59-6049-03AE50FA3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F37E7A-0DCD-7C68-550F-D34743CA6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293 #15 – 19 </a:t>
            </a:r>
          </a:p>
        </p:txBody>
      </p:sp>
    </p:spTree>
    <p:extLst>
      <p:ext uri="{BB962C8B-B14F-4D97-AF65-F5344CB8AC3E}">
        <p14:creationId xmlns:p14="http://schemas.microsoft.com/office/powerpoint/2010/main" val="407537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7CE75B-41ED-1E52-23C0-688D92D0D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Den Centrala Dogmen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C4F98E-2032-1896-835D-5B2B46B66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Informationsflödet från DNA till syntes av proteiner i en cell </a:t>
            </a:r>
          </a:p>
          <a:p>
            <a:r>
              <a:rPr lang="sv-SE" dirty="0"/>
              <a:t>Informationsöverföringen från en generation till nästa 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5E53CE66-76A0-F4E4-4C3C-ABA8509E3B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7361078"/>
              </p:ext>
            </p:extLst>
          </p:nvPr>
        </p:nvGraphicFramePr>
        <p:xfrm>
          <a:off x="2561805" y="200178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upp 9">
            <a:extLst>
              <a:ext uri="{FF2B5EF4-FFF2-40B4-BE49-F238E27FC236}">
                <a16:creationId xmlns:a16="http://schemas.microsoft.com/office/drawing/2014/main" id="{CE1BBEA4-6063-33D8-997B-BEA3ADF9725E}"/>
              </a:ext>
            </a:extLst>
          </p:cNvPr>
          <p:cNvGrpSpPr/>
          <p:nvPr/>
        </p:nvGrpSpPr>
        <p:grpSpPr>
          <a:xfrm rot="16200000">
            <a:off x="535793" y="4354180"/>
            <a:ext cx="1647647" cy="713881"/>
            <a:chOff x="7143" y="2068777"/>
            <a:chExt cx="2135187" cy="1281112"/>
          </a:xfrm>
        </p:grpSpPr>
        <p:sp>
          <p:nvSpPr>
            <p:cNvPr id="11" name="Rektangel: rundade hörn 10">
              <a:extLst>
                <a:ext uri="{FF2B5EF4-FFF2-40B4-BE49-F238E27FC236}">
                  <a16:creationId xmlns:a16="http://schemas.microsoft.com/office/drawing/2014/main" id="{8ED52683-AA2F-33DC-5F80-398AE9828639}"/>
                </a:ext>
              </a:extLst>
            </p:cNvPr>
            <p:cNvSpPr/>
            <p:nvPr/>
          </p:nvSpPr>
          <p:spPr>
            <a:xfrm>
              <a:off x="7143" y="2068777"/>
              <a:ext cx="2135187" cy="128111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2" name="Rektangel: rundade hörn 4">
              <a:extLst>
                <a:ext uri="{FF2B5EF4-FFF2-40B4-BE49-F238E27FC236}">
                  <a16:creationId xmlns:a16="http://schemas.microsoft.com/office/drawing/2014/main" id="{B3732402-9ADE-1BBE-EC90-C06F51E608DA}"/>
                </a:ext>
              </a:extLst>
            </p:cNvPr>
            <p:cNvSpPr txBox="1"/>
            <p:nvPr/>
          </p:nvSpPr>
          <p:spPr>
            <a:xfrm>
              <a:off x="7143" y="2068777"/>
              <a:ext cx="2097664" cy="12435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2000" kern="1200" dirty="0"/>
                <a:t>Replikation  </a:t>
              </a:r>
            </a:p>
          </p:txBody>
        </p:sp>
      </p:grpSp>
      <p:grpSp>
        <p:nvGrpSpPr>
          <p:cNvPr id="13" name="Grupp 12">
            <a:extLst>
              <a:ext uri="{FF2B5EF4-FFF2-40B4-BE49-F238E27FC236}">
                <a16:creationId xmlns:a16="http://schemas.microsoft.com/office/drawing/2014/main" id="{6693A2D0-F6D0-0A56-8921-F405389232DE}"/>
              </a:ext>
            </a:extLst>
          </p:cNvPr>
          <p:cNvGrpSpPr/>
          <p:nvPr/>
        </p:nvGrpSpPr>
        <p:grpSpPr>
          <a:xfrm>
            <a:off x="7246190" y="3165894"/>
            <a:ext cx="1858034" cy="713880"/>
            <a:chOff x="2996406" y="2068777"/>
            <a:chExt cx="2135187" cy="1281112"/>
          </a:xfrm>
        </p:grpSpPr>
        <p:sp>
          <p:nvSpPr>
            <p:cNvPr id="14" name="Rektangel: rundade hörn 13">
              <a:extLst>
                <a:ext uri="{FF2B5EF4-FFF2-40B4-BE49-F238E27FC236}">
                  <a16:creationId xmlns:a16="http://schemas.microsoft.com/office/drawing/2014/main" id="{5A0B51A1-D443-F8C0-6B47-CE4E486C6C80}"/>
                </a:ext>
              </a:extLst>
            </p:cNvPr>
            <p:cNvSpPr/>
            <p:nvPr/>
          </p:nvSpPr>
          <p:spPr>
            <a:xfrm>
              <a:off x="2996406" y="2068777"/>
              <a:ext cx="2135187" cy="128111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5" name="Rektangel: rundade hörn 4">
              <a:extLst>
                <a:ext uri="{FF2B5EF4-FFF2-40B4-BE49-F238E27FC236}">
                  <a16:creationId xmlns:a16="http://schemas.microsoft.com/office/drawing/2014/main" id="{1C558B99-AB15-F287-670F-AA0CDF080F6C}"/>
                </a:ext>
              </a:extLst>
            </p:cNvPr>
            <p:cNvSpPr txBox="1"/>
            <p:nvPr/>
          </p:nvSpPr>
          <p:spPr>
            <a:xfrm>
              <a:off x="3033928" y="2106299"/>
              <a:ext cx="2060143" cy="12060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2000" kern="1200" dirty="0"/>
                <a:t>Translation </a:t>
              </a:r>
            </a:p>
          </p:txBody>
        </p:sp>
      </p:grpSp>
      <p:sp>
        <p:nvSpPr>
          <p:cNvPr id="16" name="Pil: högerböjd 15">
            <a:extLst>
              <a:ext uri="{FF2B5EF4-FFF2-40B4-BE49-F238E27FC236}">
                <a16:creationId xmlns:a16="http://schemas.microsoft.com/office/drawing/2014/main" id="{91A7550B-BB3B-93C0-7DD8-CCC4B07F8354}"/>
              </a:ext>
            </a:extLst>
          </p:cNvPr>
          <p:cNvSpPr/>
          <p:nvPr/>
        </p:nvSpPr>
        <p:spPr>
          <a:xfrm>
            <a:off x="1810648" y="3627857"/>
            <a:ext cx="1544128" cy="2488721"/>
          </a:xfrm>
          <a:prstGeom prst="curvedRightArrow">
            <a:avLst>
              <a:gd name="adj1" fmla="val 12889"/>
              <a:gd name="adj2" fmla="val 36268"/>
              <a:gd name="adj3" fmla="val 37290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39B83BE5-E121-3504-81D5-90B92D2E7944}"/>
              </a:ext>
            </a:extLst>
          </p:cNvPr>
          <p:cNvGrpSpPr/>
          <p:nvPr/>
        </p:nvGrpSpPr>
        <p:grpSpPr>
          <a:xfrm>
            <a:off x="4105933" y="3138110"/>
            <a:ext cx="1932317" cy="713881"/>
            <a:chOff x="7143" y="2068777"/>
            <a:chExt cx="2135187" cy="1281112"/>
          </a:xfrm>
        </p:grpSpPr>
        <p:sp>
          <p:nvSpPr>
            <p:cNvPr id="18" name="Rektangel: rundade hörn 17">
              <a:extLst>
                <a:ext uri="{FF2B5EF4-FFF2-40B4-BE49-F238E27FC236}">
                  <a16:creationId xmlns:a16="http://schemas.microsoft.com/office/drawing/2014/main" id="{2DBC20D7-6B27-3DC6-5DC8-D673A6A3958E}"/>
                </a:ext>
              </a:extLst>
            </p:cNvPr>
            <p:cNvSpPr/>
            <p:nvPr/>
          </p:nvSpPr>
          <p:spPr>
            <a:xfrm>
              <a:off x="7143" y="2068777"/>
              <a:ext cx="2135187" cy="128111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9" name="Rektangel: rundade hörn 4">
              <a:extLst>
                <a:ext uri="{FF2B5EF4-FFF2-40B4-BE49-F238E27FC236}">
                  <a16:creationId xmlns:a16="http://schemas.microsoft.com/office/drawing/2014/main" id="{2D095A61-980C-7E08-697B-EAF1087E6037}"/>
                </a:ext>
              </a:extLst>
            </p:cNvPr>
            <p:cNvSpPr txBox="1"/>
            <p:nvPr/>
          </p:nvSpPr>
          <p:spPr>
            <a:xfrm>
              <a:off x="44665" y="2106299"/>
              <a:ext cx="2060143" cy="12060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2000" kern="1200" dirty="0"/>
                <a:t>Transkription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5812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6CBAB1-8EA8-F639-029A-0630A8B93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Replikation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6A8727-F57E-3C2B-8340-1089F82EC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631611" cy="4667250"/>
          </a:xfrm>
        </p:spPr>
        <p:txBody>
          <a:bodyPr>
            <a:normAutofit lnSpcReduction="10000"/>
          </a:bodyPr>
          <a:lstStyle/>
          <a:p>
            <a:r>
              <a:rPr lang="sv-SE" dirty="0"/>
              <a:t>Innan celldelning måste alla kromosomer kopieras </a:t>
            </a:r>
          </a:p>
          <a:p>
            <a:r>
              <a:rPr lang="sv-SE" dirty="0"/>
              <a:t>Under processen bildas en replikationsgaffel </a:t>
            </a:r>
          </a:p>
          <a:p>
            <a:pPr lvl="1"/>
            <a:r>
              <a:rPr lang="sv-SE" dirty="0"/>
              <a:t>Vätebindningarna mellan kvävebaser bryts </a:t>
            </a:r>
          </a:p>
          <a:p>
            <a:pPr lvl="1"/>
            <a:r>
              <a:rPr lang="sv-SE" dirty="0"/>
              <a:t>Enzymet </a:t>
            </a:r>
            <a:r>
              <a:rPr lang="sv-SE" sz="2600" b="1" dirty="0"/>
              <a:t>helikas</a:t>
            </a:r>
            <a:r>
              <a:rPr lang="sv-SE" dirty="0"/>
              <a:t> gör detta </a:t>
            </a:r>
          </a:p>
          <a:p>
            <a:r>
              <a:rPr lang="sv-SE" dirty="0"/>
              <a:t>Varje DNA-sträng funkar som mall för en ny sträng </a:t>
            </a:r>
          </a:p>
          <a:p>
            <a:r>
              <a:rPr lang="sv-SE" dirty="0"/>
              <a:t>Strängarna växer via polymerisation av den 3’ änden av enzymet </a:t>
            </a:r>
            <a:r>
              <a:rPr lang="sv-SE" b="1" dirty="0"/>
              <a:t>DNA-polymeras </a:t>
            </a:r>
            <a:endParaRPr lang="sv-SE" dirty="0"/>
          </a:p>
        </p:txBody>
      </p:sp>
      <p:pic>
        <p:nvPicPr>
          <p:cNvPr id="10" name="Bildobjekt 9" descr="En bild som visar text, konst, handskrift, bok&#10;&#10;Automatiskt genererad beskrivning">
            <a:extLst>
              <a:ext uri="{FF2B5EF4-FFF2-40B4-BE49-F238E27FC236}">
                <a16:creationId xmlns:a16="http://schemas.microsoft.com/office/drawing/2014/main" id="{E12734E7-2B00-FCB9-D6BA-8799655A52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5" t="7044"/>
          <a:stretch/>
        </p:blipFill>
        <p:spPr>
          <a:xfrm>
            <a:off x="6944264" y="-1806"/>
            <a:ext cx="5247736" cy="685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5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D5472B-669A-8AB3-A082-5F6420CA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två strängarna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3D2331-0BD9-E9F7-5891-073A1FF9A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Den ena strängen bildas från 5’ till 3’ i samma riktning som helikas öppnar </a:t>
            </a:r>
            <a:r>
              <a:rPr lang="sv-SE" dirty="0" err="1"/>
              <a:t>replikationsgaffel</a:t>
            </a:r>
            <a:endParaRPr lang="sv-SE" dirty="0"/>
          </a:p>
          <a:p>
            <a:r>
              <a:rPr lang="sv-SE" dirty="0"/>
              <a:t>Den andra strängen måste bildas i små fragment på ca 1000 nukleotider åt gången </a:t>
            </a:r>
          </a:p>
          <a:p>
            <a:r>
              <a:rPr lang="sv-SE" dirty="0"/>
              <a:t>Fragmenten kopplas ihop av </a:t>
            </a:r>
            <a:r>
              <a:rPr lang="sv-SE" b="1" dirty="0"/>
              <a:t>DNA-ligas 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40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C21AEB-6A25-9514-760B-E8D5BBC2F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DNA-polymeras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8E2182-6A31-28C2-D0DB-CE93E61BA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DNA-polymeras lägger nya nukleotider med en hastighet av ca. 1000 nukleotider per minut </a:t>
            </a:r>
          </a:p>
          <a:p>
            <a:r>
              <a:rPr lang="sv-SE" dirty="0"/>
              <a:t>Den gör sällan fel, men ungefär 1 nukleotid var 100 000:e </a:t>
            </a:r>
          </a:p>
          <a:p>
            <a:r>
              <a:rPr lang="sv-SE" dirty="0"/>
              <a:t>Den stannar upp, tar bort den felaktig nukleotid, och lägger in den rätta </a:t>
            </a:r>
          </a:p>
          <a:p>
            <a:r>
              <a:rPr lang="sv-SE" dirty="0"/>
              <a:t>Virus å andra sidan gör inte ett sådant noggrant arbete </a:t>
            </a:r>
          </a:p>
          <a:p>
            <a:r>
              <a:rPr lang="sv-SE" dirty="0"/>
              <a:t>Massor med felaktiga nukleotider = </a:t>
            </a:r>
            <a:r>
              <a:rPr lang="sv-SE" i="1" dirty="0"/>
              <a:t>mutationer</a:t>
            </a:r>
            <a:endParaRPr lang="sv-SE" dirty="0"/>
          </a:p>
          <a:p>
            <a:r>
              <a:rPr lang="sv-SE" dirty="0"/>
              <a:t>Virusets proteiner förändrar ständigt så att immunförsvar inte känner igen dem </a:t>
            </a:r>
          </a:p>
          <a:p>
            <a:pPr lvl="1"/>
            <a:r>
              <a:rPr lang="sv-SE" dirty="0"/>
              <a:t>Ny influensa varje säsong </a:t>
            </a:r>
          </a:p>
        </p:txBody>
      </p:sp>
    </p:spTree>
    <p:extLst>
      <p:ext uri="{BB962C8B-B14F-4D97-AF65-F5344CB8AC3E}">
        <p14:creationId xmlns:p14="http://schemas.microsoft.com/office/powerpoint/2010/main" val="2471415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AE96C2-FF3B-32F6-151B-1EAF8C724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Transkription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657555D-423F-9BB8-88DC-51ABF250B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DNA skrivs om till RNA inuti cellkärnan av enzymet RNA-polymeras </a:t>
            </a:r>
          </a:p>
          <a:p>
            <a:pPr lvl="1"/>
            <a:r>
              <a:rPr lang="sv-SE" dirty="0"/>
              <a:t>En av DNA-strängarna blir mallen </a:t>
            </a:r>
          </a:p>
          <a:p>
            <a:pPr lvl="1"/>
            <a:r>
              <a:rPr lang="sv-SE" dirty="0"/>
              <a:t>RNA-polymeras adderar </a:t>
            </a:r>
            <a:r>
              <a:rPr lang="sv-SE" dirty="0" err="1"/>
              <a:t>triribonukleotider</a:t>
            </a:r>
            <a:r>
              <a:rPr lang="sv-SE" dirty="0"/>
              <a:t> till föregående 3’ hydroxyl </a:t>
            </a:r>
          </a:p>
          <a:p>
            <a:pPr lvl="2"/>
            <a:r>
              <a:rPr lang="sv-SE" dirty="0"/>
              <a:t>Från 5’ till 3’ riktning </a:t>
            </a:r>
          </a:p>
        </p:txBody>
      </p:sp>
      <p:pic>
        <p:nvPicPr>
          <p:cNvPr id="1026" name="Picture 2" descr="Transkription">
            <a:extLst>
              <a:ext uri="{FF2B5EF4-FFF2-40B4-BE49-F238E27FC236}">
                <a16:creationId xmlns:a16="http://schemas.microsoft.com/office/drawing/2014/main" id="{D9003AF4-0283-1A1D-74EE-44C9B0782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819" y="4088921"/>
            <a:ext cx="6428361" cy="1992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501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A63076-31B6-705B-A202-B066DFB9E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Splitsning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9592B0-86F8-2ABE-A338-D8031808E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sv-SE" dirty="0"/>
              <a:t>I de flesta gener finns </a:t>
            </a:r>
            <a:r>
              <a:rPr lang="sv-SE" i="1" dirty="0" err="1"/>
              <a:t>exoner</a:t>
            </a:r>
            <a:r>
              <a:rPr lang="sv-SE" dirty="0"/>
              <a:t> (kodande delar) och </a:t>
            </a:r>
            <a:r>
              <a:rPr lang="sv-SE" i="1" dirty="0" err="1"/>
              <a:t>introner</a:t>
            </a:r>
            <a:r>
              <a:rPr lang="sv-SE" dirty="0"/>
              <a:t> (icke-kodande delar) </a:t>
            </a:r>
          </a:p>
          <a:p>
            <a:r>
              <a:rPr lang="sv-SE" dirty="0"/>
              <a:t>Enzymer klipper bort </a:t>
            </a:r>
            <a:r>
              <a:rPr lang="sv-SE" dirty="0" err="1"/>
              <a:t>introner</a:t>
            </a:r>
            <a:r>
              <a:rPr lang="sv-SE" dirty="0"/>
              <a:t> </a:t>
            </a:r>
          </a:p>
          <a:p>
            <a:r>
              <a:rPr lang="sv-SE" dirty="0"/>
              <a:t>Processen kallas </a:t>
            </a:r>
            <a:r>
              <a:rPr lang="sv-SE" b="1" dirty="0"/>
              <a:t>splitsning</a:t>
            </a:r>
            <a:r>
              <a:rPr lang="sv-SE" dirty="0"/>
              <a:t> </a:t>
            </a:r>
          </a:p>
          <a:p>
            <a:r>
              <a:rPr lang="sv-SE" dirty="0"/>
              <a:t>Exoner kan bindas ihop i flera olika variationer </a:t>
            </a:r>
          </a:p>
        </p:txBody>
      </p:sp>
      <p:pic>
        <p:nvPicPr>
          <p:cNvPr id="2050" name="Picture 2" descr="Introner (Biologi/Biologi 1) – Pluggakuten">
            <a:extLst>
              <a:ext uri="{FF2B5EF4-FFF2-40B4-BE49-F238E27FC236}">
                <a16:creationId xmlns:a16="http://schemas.microsoft.com/office/drawing/2014/main" id="{100769AF-B565-0251-B48D-8308EE442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60562"/>
            <a:ext cx="6102598" cy="293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781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321B3F-999F-A24B-29CA-1F55D9357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Translation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36C35B-989D-1435-7B61-668B7496D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Ordningsföljd av kvävebaser i mRNA motsvarar ordningsföljd av aminosyror (aminosyrasekvens = 1</a:t>
            </a:r>
            <a:r>
              <a:rPr lang="sv-SE" baseline="30000" dirty="0"/>
              <a:t>o</a:t>
            </a:r>
            <a:r>
              <a:rPr lang="sv-SE" dirty="0"/>
              <a:t> proteinstruktur) </a:t>
            </a:r>
          </a:p>
          <a:p>
            <a:r>
              <a:rPr lang="sv-SE" dirty="0"/>
              <a:t>Processen där mRNA översätts till aminosyror kallas </a:t>
            </a:r>
            <a:r>
              <a:rPr lang="sv-SE" b="1" dirty="0"/>
              <a:t>translation</a:t>
            </a:r>
            <a:r>
              <a:rPr lang="sv-SE" dirty="0"/>
              <a:t> </a:t>
            </a:r>
          </a:p>
          <a:p>
            <a:r>
              <a:rPr lang="sv-SE" dirty="0"/>
              <a:t>3 kvävebaser = bastriplett = en </a:t>
            </a:r>
            <a:r>
              <a:rPr lang="sv-SE" dirty="0" err="1"/>
              <a:t>kodon</a:t>
            </a:r>
            <a:r>
              <a:rPr lang="sv-SE" dirty="0"/>
              <a:t> </a:t>
            </a:r>
          </a:p>
          <a:p>
            <a:r>
              <a:rPr lang="sv-SE" dirty="0"/>
              <a:t>En </a:t>
            </a:r>
            <a:r>
              <a:rPr lang="sv-SE" dirty="0" err="1"/>
              <a:t>kodon</a:t>
            </a:r>
            <a:r>
              <a:rPr lang="sv-SE" dirty="0"/>
              <a:t> motsvarar en särskilt aminosyra </a:t>
            </a:r>
          </a:p>
          <a:p>
            <a:pPr lvl="1"/>
            <a:r>
              <a:rPr lang="sv-SE" dirty="0"/>
              <a:t>Det finns 64 </a:t>
            </a:r>
            <a:r>
              <a:rPr lang="sv-SE" dirty="0" err="1"/>
              <a:t>kodon</a:t>
            </a:r>
            <a:r>
              <a:rPr lang="sv-SE" dirty="0"/>
              <a:t>, men 20 aminosyror </a:t>
            </a:r>
          </a:p>
          <a:p>
            <a:pPr lvl="2"/>
            <a:r>
              <a:rPr lang="sv-SE" dirty="0"/>
              <a:t>Några </a:t>
            </a:r>
            <a:r>
              <a:rPr lang="sv-SE" dirty="0" err="1"/>
              <a:t>kodon</a:t>
            </a:r>
            <a:r>
              <a:rPr lang="sv-SE" dirty="0"/>
              <a:t> motsvarar samma aminosyra </a:t>
            </a:r>
          </a:p>
          <a:p>
            <a:pPr lvl="1"/>
            <a:r>
              <a:rPr lang="sv-SE" dirty="0"/>
              <a:t>AUG </a:t>
            </a:r>
            <a:r>
              <a:rPr lang="sv-SE" dirty="0" err="1"/>
              <a:t>kodon</a:t>
            </a:r>
            <a:r>
              <a:rPr lang="sv-SE" dirty="0"/>
              <a:t> betyder START </a:t>
            </a:r>
          </a:p>
          <a:p>
            <a:pPr lvl="1"/>
            <a:r>
              <a:rPr lang="sv-SE" dirty="0"/>
              <a:t>3 </a:t>
            </a:r>
            <a:r>
              <a:rPr lang="sv-SE" dirty="0" err="1"/>
              <a:t>kodon</a:t>
            </a:r>
            <a:r>
              <a:rPr lang="sv-SE" dirty="0"/>
              <a:t> betyder STOPP </a:t>
            </a:r>
          </a:p>
        </p:txBody>
      </p:sp>
    </p:spTree>
    <p:extLst>
      <p:ext uri="{BB962C8B-B14F-4D97-AF65-F5344CB8AC3E}">
        <p14:creationId xmlns:p14="http://schemas.microsoft.com/office/powerpoint/2010/main" val="425810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FD0F7B-DB4C-F105-EEAA-0B7B7BC5C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tRNA</a:t>
            </a:r>
            <a:r>
              <a:rPr lang="sv-SE" dirty="0"/>
              <a:t> </a:t>
            </a:r>
          </a:p>
        </p:txBody>
      </p:sp>
      <p:pic>
        <p:nvPicPr>
          <p:cNvPr id="3074" name="Picture 2" descr="Basic structure and function of tRNA. (a) Cloverleaf structure of tRNA... |  Download Scientific Diagram">
            <a:extLst>
              <a:ext uri="{FF2B5EF4-FFF2-40B4-BE49-F238E27FC236}">
                <a16:creationId xmlns:a16="http://schemas.microsoft.com/office/drawing/2014/main" id="{F5A448D2-53BF-EEEF-E171-BEFB71AE4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14611"/>
            <a:ext cx="6026130" cy="3303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A6BBA26-F5DB-E38B-E8A7-C3B48ED1B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3078" name="Picture 6" descr="Could a Single Oligonucleotide Medication Treat Multiple Different  Diseases? - Oligonucleotide Therapeutics Society">
            <a:extLst>
              <a:ext uri="{FF2B5EF4-FFF2-40B4-BE49-F238E27FC236}">
                <a16:creationId xmlns:a16="http://schemas.microsoft.com/office/drawing/2014/main" id="{8547B4F4-7298-B4CA-3737-0A2745CFD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6010" y="1619816"/>
            <a:ext cx="6145990" cy="409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109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3314</TotalTime>
  <Words>406</Words>
  <Application>Microsoft Office PowerPoint</Application>
  <PresentationFormat>Bredbild</PresentationFormat>
  <Paragraphs>67</Paragraphs>
  <Slides>11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Office-tema</vt:lpstr>
      <vt:lpstr>Kemi 2</vt:lpstr>
      <vt:lpstr>Den Centrala Dogmen </vt:lpstr>
      <vt:lpstr>Replikation </vt:lpstr>
      <vt:lpstr>De två strängarna </vt:lpstr>
      <vt:lpstr>DNA-polymeras</vt:lpstr>
      <vt:lpstr>Transkription </vt:lpstr>
      <vt:lpstr>Splitsning </vt:lpstr>
      <vt:lpstr>Translation </vt:lpstr>
      <vt:lpstr>tRNA </vt:lpstr>
      <vt:lpstr>Proteinsyntes 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2024-11-15T08:49:27Z</dcterms:created>
  <dcterms:modified xsi:type="dcterms:W3CDTF">2024-11-17T16:09:36Z</dcterms:modified>
</cp:coreProperties>
</file>